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r-Latn-CS" smtClean="0"/>
              <a:t>Kliknite i uredite stil podnaslova mastera</a:t>
            </a:r>
            <a:endParaRPr kumimoji="0" lang="en-US"/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20" name="Čuvar mesta za podnožj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10" name="Čuvar mesta za broj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ugao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Pravougao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5" name="Čuvar mesta za sadržaj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6" name="Čuvar mesta za sadržaj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ugao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6" name="Pravougao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r-Latn-CS" smtClean="0"/>
              <a:t>Kliknite i uredite tekst</a:t>
            </a:r>
          </a:p>
          <a:p>
            <a:pPr lvl="1" eaLnBrk="1" latinLnBrk="0" hangingPunct="1"/>
            <a:r>
              <a:rPr lang="sr-Latn-CS" smtClean="0"/>
              <a:t>Drugi nivo</a:t>
            </a:r>
          </a:p>
          <a:p>
            <a:pPr lvl="2" eaLnBrk="1" latinLnBrk="0" hangingPunct="1"/>
            <a:r>
              <a:rPr lang="sr-Latn-CS" smtClean="0"/>
              <a:t>Treći nivo</a:t>
            </a:r>
          </a:p>
          <a:p>
            <a:pPr lvl="3" eaLnBrk="1" latinLnBrk="0" hangingPunct="1"/>
            <a:r>
              <a:rPr lang="sr-Latn-CS" smtClean="0"/>
              <a:t>Četvrti nivo</a:t>
            </a:r>
          </a:p>
          <a:p>
            <a:pPr lvl="4" eaLnBrk="1" latinLnBrk="0" hangingPunct="1"/>
            <a:r>
              <a:rPr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Pravougao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Čuvar mesta za slik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r-Latn-CS" smtClean="0"/>
              <a:t>Kliknite na ikonu i dodajte sliku</a:t>
            </a:r>
            <a:endParaRPr kumimoji="0" lang="en-US" dirty="0"/>
          </a:p>
        </p:txBody>
      </p:sp>
      <p:sp>
        <p:nvSpPr>
          <p:cNvPr id="9" name="Dijagram toka: obrada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obrada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užni grafikon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ugao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Čuvar mesta za naslov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9" name="Čuvar mesta za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r-Latn-CS" smtClean="0"/>
              <a:t>Kliknite i uredite tekst</a:t>
            </a:r>
          </a:p>
          <a:p>
            <a:pPr lvl="1" eaLnBrk="1" latinLnBrk="0" hangingPunct="1"/>
            <a:r>
              <a:rPr kumimoji="0" lang="sr-Latn-CS" smtClean="0"/>
              <a:t>Drugi nivo</a:t>
            </a:r>
          </a:p>
          <a:p>
            <a:pPr lvl="2" eaLnBrk="1" latinLnBrk="0" hangingPunct="1"/>
            <a:r>
              <a:rPr kumimoji="0" lang="sr-Latn-CS" smtClean="0"/>
              <a:t>Treći nivo</a:t>
            </a:r>
          </a:p>
          <a:p>
            <a:pPr lvl="3" eaLnBrk="1" latinLnBrk="0" hangingPunct="1"/>
            <a:r>
              <a:rPr kumimoji="0" lang="sr-Latn-CS" smtClean="0"/>
              <a:t>Četvrti nivo</a:t>
            </a:r>
          </a:p>
          <a:p>
            <a:pPr lvl="4" eaLnBrk="1" latinLnBrk="0" hangingPunct="1"/>
            <a:r>
              <a:rPr kumimoji="0" lang="sr-Latn-CS" smtClean="0"/>
              <a:t>Peti nivo</a:t>
            </a:r>
            <a:endParaRPr kumimoji="0" lang="en-US"/>
          </a:p>
        </p:txBody>
      </p:sp>
      <p:sp>
        <p:nvSpPr>
          <p:cNvPr id="24" name="Čuvar mesta za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0C0F9A-4C49-4920-8C5E-7FA1FA92D628}" type="datetimeFigureOut">
              <a:rPr lang="sr-Cyrl-RS" smtClean="0"/>
              <a:t>8.10.2016</a:t>
            </a:fld>
            <a:endParaRPr lang="sr-Cyrl-RS"/>
          </a:p>
        </p:txBody>
      </p:sp>
      <p:sp>
        <p:nvSpPr>
          <p:cNvPr id="10" name="Čuvar mesta za podnožj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r-Cyrl-RS"/>
          </a:p>
        </p:txBody>
      </p:sp>
      <p:sp>
        <p:nvSpPr>
          <p:cNvPr id="22" name="Čuvar mesta za broj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BB671A-26F8-4B57-B64C-A014E735C751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5" name="Pravougao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школског спорта и спортских активности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Горан Петровић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143.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Школе, високошколске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наставници, ученици и студенти могу оснивати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одговарајућа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школска, односно студентска спортска удружења.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Ближе услове и правила за организовање школског и универзитетског спорта прописује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образовање, по прибављеном мишљењу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 и студенти не могу бити укључени у ваннаставне спортске активности и спортска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такмичења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ако није претходно утврђена њихова здравствена способност за бављење школским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2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143.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Утврђивање здравствене способности ученика узраста од шест до 14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живота из става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овог члана врши изабрани лекар педијатар надлежне здравствене установе током обавезног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систематског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прегледа у складу са законом, односно лекар специјалиста спортске медицине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педијатрије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надлежне здравствене установе када 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утврђивање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здравствене способности врши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систематског прегледа.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Утврђивање здравствене способности из става 9. овог члана врши се у складу са законом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уређени систематски прегледи школске деце и чланом 19. овог закона.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Трошкови утврђивања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здравствене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ученика из става 9. овог члана обухваћени су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здравственим осигурањем, у складу са законом, када се утврђивање здравствене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врши у здравственој установи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0034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143.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Стручни надзор над обављањем стручног рада у школском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спорту врши 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складу са законом.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организоване ваннаставне спортске активности ученика и студената кроз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односно универзитетске спортске секције, удружења и екипе, организовано физичко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васпитање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 предшколског узраста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крозигру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спортске активности, као и у односу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стручног рада у спорту, предшколске установе, школе и високошколске установе имају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организација у области спорта, у складу са овим законом.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и високошколске установе које имају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школске, односно универзитетске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секције или спортске екипе могу оснивати, односно бити чланови надлежних спортских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школски, односно универзитетски спорт.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васпитање деце предшколског узраста обухвата организоване моторне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видовима и модалитетима, кроз игру, као и спорт с циљем подстицања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био-психо-социјалног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развоја деце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Подзаконска акта 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Правилници 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Čuvar mesta za tekst 4"/>
          <p:cNvSpPr>
            <a:spLocks noGrp="1"/>
          </p:cNvSpPr>
          <p:nvPr>
            <p:ph type="body" idx="4294967295"/>
          </p:nvPr>
        </p:nvSpPr>
        <p:spPr>
          <a:xfrm>
            <a:off x="1371600" y="2906713"/>
            <a:ext cx="7772400" cy="1500187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Хвала на пажњи!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7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Законски оквир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Закон о основном образовању и васпитању члан 40.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Закон о спорту члан 143.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5551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 је документ на основу којег се остварује развојни план и укупан образовно-васпитни рад у установи.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 се доноси на основу наставног плана и програма у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складу са Законом.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907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 садржи:</a:t>
            </a:r>
          </a:p>
          <a:p>
            <a:pPr marL="0" indent="0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циљеве школског програма;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наставни план основног образовања и васпитања;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програме обавезних и изборних предмета по разредима, са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начинима и поступцима за њихово остваривање;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програм допунске и додатне наставе;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програм културних активности школе;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програм школског спорта и спортских активности;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програм заштите од насиља, злостављања и занемаривања 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превенције других облика ризичног понашања;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програм слободних активности ученика;</a:t>
            </a:r>
          </a:p>
          <a:p>
            <a:pPr marL="0" indent="0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програм професионалне оријентације;</a:t>
            </a:r>
          </a:p>
          <a:p>
            <a:pPr marL="0" indent="0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програм здравствене заштите;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335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програм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Clr>
                <a:srgbClr val="AA2B1E"/>
              </a:buClr>
              <a:buNone/>
            </a:pPr>
            <a:r>
              <a:rPr lang="sr-Cyrl-R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програм социјалне заштите;</a:t>
            </a:r>
            <a:endParaRPr lang="sr-Cyrl-RS" dirty="0">
              <a:solidFill>
                <a:prstClr val="black"/>
              </a:solidFill>
              <a:latin typeface="ArialMT"/>
            </a:endParaRP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 програм заштите животне средине;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13) програм сарадње са локалном самоуправом;</a:t>
            </a:r>
            <a:endParaRPr lang="sr-Cyrl-R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sr-Cyrl-R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програм здравствене заштите;</a:t>
            </a:r>
          </a:p>
          <a:p>
            <a:pPr marL="0" lvl="0" indent="0">
              <a:buNone/>
            </a:pPr>
            <a:r>
              <a:rPr lang="sr-Cyrl-R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програм социјалне заштите;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 програм заштите животне средине;</a:t>
            </a:r>
          </a:p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сарадње са локалном самоуправом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програм сарадње са породицом;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програм излета, екскурзија и наставе у природи;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програм рада школске библиотеке;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начин остваривања других области развојног плана школе који утичу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образовно-васпитни рад.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5817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школског спорта и спортских активности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40. Закон о основном образовању и васпитању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 развоја и практиковања здравог начина живота, развоја свести о важности сопственог здравља и безбедности, о потреби неговања и развоја физичких способности, као и превенције насиља, наркоманије, малолетничке делинквенције, школа у оквиру школског програма, реализује и програм школског спорта, којим су обухваћени сви ученици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6947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школског спорта и спортских активности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Школа је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дужна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да, у оквиру програма школског спорта, заједно са јединицом локалне самоуправе, организује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недељу школског спорта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најмање једном у току полугодишта. Недеља школског спорта обухвата такмичења свих ученика у спортским дисциплинама прилагођеним узрасту и могућностима ученика.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378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ШКОЛСКИ И УНИВЕРЗИТЕТСКИ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И ФИЗИЧКО ВАСПИТАЊЕ ДЕЦЕ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ПРЕДШКОЛСКОГ УЗРАСТА</a:t>
            </a:r>
            <a:r>
              <a:rPr lang="ru-RU" dirty="0"/>
              <a:t/>
            </a:r>
            <a:br>
              <a:rPr lang="ru-RU" dirty="0"/>
            </a:b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Школски спорт, у смислу овог закона, обухвата организоване наставне и ваннаставне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у области школског физичког васпитања, укључујући и школска спортска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такмичења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која 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спроводе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школског система у складу са наставним планом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утврђеним у складу са законом.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Универзитетски спорт, у смислу овог закона, обухвата спортске активности студената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спортска такмичења.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ваннаставно бављење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активностима ученика и студената спроводи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школске, односно студентске спортске секције, које организују школе и високошколске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751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143.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Изузетно од става 3. овог члана уколико школа, односно високошколска установа нема услова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организовањесамосталне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спортске секције, организација спортске секције може се реализовати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сарадњу школе, односно високошколске установе са организацијом у области спорта.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бављење деце, односно студената спортским активностима из ст. 3. и 4. овог члана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наплаћивати новчана накнада.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Организоване наставне и ваннаставне спортске активности из ст. 1. и 2. овог члана имају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погледу коришћења школских спортских сала и терена у односу на активности лица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школе.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1665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mplituda">
  <a:themeElements>
    <a:clrScheme name="Amplituda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mplituda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mplitu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</TotalTime>
  <Words>895</Words>
  <Application>Microsoft Office PowerPoint</Application>
  <PresentationFormat>Projekcija na ekranu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Amplituda</vt:lpstr>
      <vt:lpstr>Програм школског спорта и спортских активности</vt:lpstr>
      <vt:lpstr>Законски оквир</vt:lpstr>
      <vt:lpstr>Школски програм</vt:lpstr>
      <vt:lpstr>Школски програм</vt:lpstr>
      <vt:lpstr>Школски програм</vt:lpstr>
      <vt:lpstr>Програм школског спорта и спортских активности</vt:lpstr>
      <vt:lpstr>Програм школског спорта и спортских активности</vt:lpstr>
      <vt:lpstr>  VI. ШКОЛСКИ И УНИВЕРЗИТЕТСКИ СПОРТ И ФИЗИЧКО ВАСПИТАЊЕ ДЕЦЕ  ПРЕДШКОЛСКОГ УЗРАСТА </vt:lpstr>
      <vt:lpstr>Члан 143.</vt:lpstr>
      <vt:lpstr>Члан 143.</vt:lpstr>
      <vt:lpstr>Члан 143.</vt:lpstr>
      <vt:lpstr>Члан 143.</vt:lpstr>
      <vt:lpstr>Подзаконска акта </vt:lpstr>
      <vt:lpstr>PowerPoint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 школског спорта и спортских активности</dc:title>
  <dc:creator>милуник</dc:creator>
  <cp:lastModifiedBy>милуник</cp:lastModifiedBy>
  <cp:revision>5</cp:revision>
  <dcterms:created xsi:type="dcterms:W3CDTF">2016-10-07T20:03:12Z</dcterms:created>
  <dcterms:modified xsi:type="dcterms:W3CDTF">2016-10-08T05:21:36Z</dcterms:modified>
</cp:coreProperties>
</file>